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402F72-8894-4C43-95C3-A43A72492992}" v="3" dt="2026-05-25T00:31:20.3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850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is Angel Perez" userId="26480ae94d3d06d7" providerId="LiveId" clId="{33C26497-258A-42C2-B61A-22B2278C3E62}"/>
    <pc:docChg chg="custSel modSld">
      <pc:chgData name="Luis Angel Perez" userId="26480ae94d3d06d7" providerId="LiveId" clId="{33C26497-258A-42C2-B61A-22B2278C3E62}" dt="2026-05-25T00:31:41.273" v="130" actId="20577"/>
      <pc:docMkLst>
        <pc:docMk/>
      </pc:docMkLst>
      <pc:sldChg chg="addSp modSp mod">
        <pc:chgData name="Luis Angel Perez" userId="26480ae94d3d06d7" providerId="LiveId" clId="{33C26497-258A-42C2-B61A-22B2278C3E62}" dt="2026-05-25T00:30:48.915" v="40" actId="1076"/>
        <pc:sldMkLst>
          <pc:docMk/>
          <pc:sldMk cId="0" sldId="256"/>
        </pc:sldMkLst>
        <pc:spChg chg="mod">
          <ac:chgData name="Luis Angel Perez" userId="26480ae94d3d06d7" providerId="LiveId" clId="{33C26497-258A-42C2-B61A-22B2278C3E62}" dt="2026-05-25T00:30:00.013" v="2" actId="20577"/>
          <ac:spMkLst>
            <pc:docMk/>
            <pc:sldMk cId="0" sldId="256"/>
            <ac:spMk id="13" creationId="{06D7485D-72FA-0AF4-F03C-6CB07E1575AB}"/>
          </ac:spMkLst>
        </pc:spChg>
        <pc:spChg chg="add mod">
          <ac:chgData name="Luis Angel Perez" userId="26480ae94d3d06d7" providerId="LiveId" clId="{33C26497-258A-42C2-B61A-22B2278C3E62}" dt="2026-05-25T00:30:48.915" v="40" actId="1076"/>
          <ac:spMkLst>
            <pc:docMk/>
            <pc:sldMk cId="0" sldId="256"/>
            <ac:spMk id="14" creationId="{B2D76316-1951-BBAB-15FC-90F43E42A18A}"/>
          </ac:spMkLst>
        </pc:spChg>
      </pc:sldChg>
      <pc:sldChg chg="addSp modSp mod">
        <pc:chgData name="Luis Angel Perez" userId="26480ae94d3d06d7" providerId="LiveId" clId="{33C26497-258A-42C2-B61A-22B2278C3E62}" dt="2026-05-25T00:31:41.273" v="130" actId="20577"/>
        <pc:sldMkLst>
          <pc:docMk/>
          <pc:sldMk cId="0" sldId="259"/>
        </pc:sldMkLst>
        <pc:spChg chg="add mod">
          <ac:chgData name="Luis Angel Perez" userId="26480ae94d3d06d7" providerId="LiveId" clId="{33C26497-258A-42C2-B61A-22B2278C3E62}" dt="2026-05-25T00:31:41.273" v="130" actId="20577"/>
          <ac:spMkLst>
            <pc:docMk/>
            <pc:sldMk cId="0" sldId="259"/>
            <ac:spMk id="13" creationId="{C446C94C-A328-5B15-20A4-C382856DABC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EAA296-8CDC-456F-9256-A673DCD8A19F}" type="datetimeFigureOut">
              <a:rPr lang="es-CO" smtClean="0"/>
              <a:t>24/05/2026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268E51-953C-4C0A-9739-08FC1F429ECF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7574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268E51-953C-4C0A-9739-08FC1F429ECF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72101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C80000"/>
          </a:solidFill>
          <a:ln>
            <a:solidFill>
              <a:srgbClr val="C8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INSTITUCIÓN EDUCATIVA NUESTRA SEÑORA DEL CARMEN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3232"/>
            <a:ext cx="12188952" cy="45720"/>
          </a:xfrm>
          <a:prstGeom prst="rect">
            <a:avLst/>
          </a:prstGeom>
          <a:solidFill>
            <a:srgbClr val="F0BE00"/>
          </a:solidFill>
          <a:ln>
            <a:solidFill>
              <a:srgbClr val="F0B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758952"/>
            <a:ext cx="12188952" cy="4572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0" y="640080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FFFFF"/>
                </a:solidFill>
              </a:rPr>
              <a:t>ESTUDIO - HONOR - LIBERTAD</a:t>
            </a:r>
          </a:p>
        </p:txBody>
      </p:sp>
      <p:pic>
        <p:nvPicPr>
          <p:cNvPr id="8" name="Picture 7" descr="ESCUDO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07040" y="91440"/>
            <a:ext cx="989458" cy="1005840"/>
          </a:xfrm>
          <a:prstGeom prst="rect">
            <a:avLst/>
          </a:prstGeom>
        </p:spPr>
      </p:pic>
      <p:pic>
        <p:nvPicPr>
          <p:cNvPr id="9" name="Picture 8" descr="ESCUDO (1)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0080" y="1828800"/>
            <a:ext cx="2698522" cy="2743200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3996812" y="1686282"/>
            <a:ext cx="6061587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000" b="1" dirty="0">
                <a:solidFill>
                  <a:srgbClr val="000000"/>
                </a:solidFill>
                <a:latin typeface="Grandview" panose="020B0502040204020203" pitchFamily="34" charset="0"/>
              </a:rPr>
              <a:t>TÍTULO DE</a:t>
            </a:r>
            <a:r>
              <a:rPr lang="es-CO" sz="3000" b="1" dirty="0">
                <a:solidFill>
                  <a:srgbClr val="000000"/>
                </a:solidFill>
                <a:latin typeface="Grandview" panose="020B0502040204020203" pitchFamily="34" charset="0"/>
              </a:rPr>
              <a:t> </a:t>
            </a:r>
            <a:r>
              <a:rPr sz="3000" b="1" dirty="0">
                <a:solidFill>
                  <a:srgbClr val="000000"/>
                </a:solidFill>
                <a:latin typeface="Grandview" panose="020B0502040204020203" pitchFamily="34" charset="0"/>
              </a:rPr>
              <a:t>LA PRESENTACIÓN</a:t>
            </a:r>
          </a:p>
        </p:txBody>
      </p:sp>
      <p:sp>
        <p:nvSpPr>
          <p:cNvPr id="11" name="TextBox 9">
            <a:extLst>
              <a:ext uri="{FF2B5EF4-FFF2-40B4-BE49-F238E27FC236}">
                <a16:creationId xmlns:a16="http://schemas.microsoft.com/office/drawing/2014/main" id="{E9ED13DD-25FE-8014-34DB-BB1CB301CBDC}"/>
              </a:ext>
            </a:extLst>
          </p:cNvPr>
          <p:cNvSpPr txBox="1"/>
          <p:nvPr/>
        </p:nvSpPr>
        <p:spPr>
          <a:xfrm>
            <a:off x="3996812" y="2293399"/>
            <a:ext cx="48534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srgbClr val="000000"/>
                </a:solidFill>
                <a:latin typeface="Grandview Display" panose="020B0502040204020203" pitchFamily="34" charset="0"/>
              </a:rPr>
              <a:t>Estudiantes:</a:t>
            </a:r>
            <a:endParaRPr sz="2000" b="1" dirty="0">
              <a:solidFill>
                <a:srgbClr val="000000"/>
              </a:solidFill>
              <a:latin typeface="Grandview Display" panose="020B0502040204020203" pitchFamily="34" charset="0"/>
            </a:endParaRPr>
          </a:p>
        </p:txBody>
      </p:sp>
      <p:sp>
        <p:nvSpPr>
          <p:cNvPr id="12" name="TextBox 9">
            <a:extLst>
              <a:ext uri="{FF2B5EF4-FFF2-40B4-BE49-F238E27FC236}">
                <a16:creationId xmlns:a16="http://schemas.microsoft.com/office/drawing/2014/main" id="{8AFB579E-3835-3756-4105-194E60C52D3D}"/>
              </a:ext>
            </a:extLst>
          </p:cNvPr>
          <p:cNvSpPr txBox="1"/>
          <p:nvPr/>
        </p:nvSpPr>
        <p:spPr>
          <a:xfrm>
            <a:off x="3996812" y="2746628"/>
            <a:ext cx="48534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srgbClr val="000000"/>
                </a:solidFill>
                <a:latin typeface="Grandview Display" panose="020B0502040204020203" pitchFamily="34" charset="0"/>
              </a:rPr>
              <a:t>Grado:</a:t>
            </a:r>
            <a:endParaRPr sz="2000" b="1" dirty="0">
              <a:solidFill>
                <a:srgbClr val="000000"/>
              </a:solidFill>
              <a:latin typeface="Grandview Display" panose="020B0502040204020203" pitchFamily="34" charset="0"/>
            </a:endParaRPr>
          </a:p>
        </p:txBody>
      </p:sp>
      <p:sp>
        <p:nvSpPr>
          <p:cNvPr id="13" name="TextBox 9">
            <a:extLst>
              <a:ext uri="{FF2B5EF4-FFF2-40B4-BE49-F238E27FC236}">
                <a16:creationId xmlns:a16="http://schemas.microsoft.com/office/drawing/2014/main" id="{06D7485D-72FA-0AF4-F03C-6CB07E1575AB}"/>
              </a:ext>
            </a:extLst>
          </p:cNvPr>
          <p:cNvSpPr txBox="1"/>
          <p:nvPr/>
        </p:nvSpPr>
        <p:spPr>
          <a:xfrm>
            <a:off x="3996812" y="3199857"/>
            <a:ext cx="48534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2000" b="1" dirty="0">
                <a:solidFill>
                  <a:srgbClr val="000000"/>
                </a:solidFill>
                <a:latin typeface="Grandview Display" panose="020B0502040204020203" pitchFamily="34" charset="0"/>
              </a:rPr>
              <a:t>Docente: </a:t>
            </a:r>
            <a:endParaRPr sz="2000" b="1" dirty="0">
              <a:solidFill>
                <a:srgbClr val="000000"/>
              </a:solidFill>
              <a:latin typeface="Grandview Display" panose="020B0502040204020203" pitchFamily="34" charset="0"/>
            </a:endParaRPr>
          </a:p>
        </p:txBody>
      </p:sp>
      <p:sp>
        <p:nvSpPr>
          <p:cNvPr id="14" name="TextBox 9">
            <a:extLst>
              <a:ext uri="{FF2B5EF4-FFF2-40B4-BE49-F238E27FC236}">
                <a16:creationId xmlns:a16="http://schemas.microsoft.com/office/drawing/2014/main" id="{B2D76316-1951-BBAB-15FC-90F43E42A18A}"/>
              </a:ext>
            </a:extLst>
          </p:cNvPr>
          <p:cNvSpPr txBox="1"/>
          <p:nvPr/>
        </p:nvSpPr>
        <p:spPr>
          <a:xfrm>
            <a:off x="843344" y="4485375"/>
            <a:ext cx="249525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O" sz="1400" b="1" dirty="0">
                <a:solidFill>
                  <a:srgbClr val="000000"/>
                </a:solidFill>
                <a:latin typeface="Grandview Display" panose="020B0502040204020203" pitchFamily="34" charset="0"/>
              </a:rPr>
              <a:t>El escudo lo puede eliminar: </a:t>
            </a:r>
            <a:endParaRPr sz="1400" b="1" dirty="0">
              <a:solidFill>
                <a:srgbClr val="000000"/>
              </a:solidFill>
              <a:latin typeface="Grandview Display" panose="020B0502040204020203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C80000"/>
          </a:solidFill>
          <a:ln>
            <a:solidFill>
              <a:srgbClr val="C8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TÍTULO DE LA DIAPOSITIVA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3232"/>
            <a:ext cx="12188952" cy="45720"/>
          </a:xfrm>
          <a:prstGeom prst="rect">
            <a:avLst/>
          </a:prstGeom>
          <a:solidFill>
            <a:srgbClr val="F0BE00"/>
          </a:solidFill>
          <a:ln>
            <a:solidFill>
              <a:srgbClr val="F0B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758952"/>
            <a:ext cx="12188952" cy="4572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0" y="640080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FFFFF"/>
                </a:solidFill>
              </a:rPr>
              <a:t>ESTUDIO - HONOR - LIBERTAD</a:t>
            </a:r>
          </a:p>
        </p:txBody>
      </p:sp>
      <p:pic>
        <p:nvPicPr>
          <p:cNvPr id="8" name="Picture 7" descr="ESCUDO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91440"/>
            <a:ext cx="989458" cy="100584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731520" y="1371600"/>
            <a:ext cx="6184001" cy="110799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200"/>
            </a:pPr>
            <a:r>
              <a:rPr dirty="0">
                <a:latin typeface="Grotesque" panose="020F0502020204030204" pitchFamily="34" charset="0"/>
              </a:rPr>
              <a:t>• Escribe </a:t>
            </a:r>
            <a:r>
              <a:rPr dirty="0" err="1">
                <a:latin typeface="Grotesque" panose="020F0502020204030204" pitchFamily="34" charset="0"/>
              </a:rPr>
              <a:t>aquí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el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contenido</a:t>
            </a:r>
            <a:r>
              <a:rPr dirty="0">
                <a:latin typeface="Grotesque" panose="020F0502020204030204" pitchFamily="34" charset="0"/>
              </a:rPr>
              <a:t> de la </a:t>
            </a:r>
            <a:r>
              <a:rPr dirty="0" err="1">
                <a:latin typeface="Grotesque" panose="020F0502020204030204" pitchFamily="34" charset="0"/>
              </a:rPr>
              <a:t>diapositiva</a:t>
            </a:r>
            <a:r>
              <a:rPr dirty="0">
                <a:latin typeface="Grotesque" panose="020F0502020204030204" pitchFamily="34" charset="0"/>
              </a:rPr>
              <a:t>.</a:t>
            </a:r>
          </a:p>
          <a:p>
            <a:pPr>
              <a:defRPr sz="2200"/>
            </a:pPr>
            <a:r>
              <a:rPr dirty="0">
                <a:latin typeface="Grotesque" panose="020F0502020204030204" pitchFamily="34" charset="0"/>
              </a:rPr>
              <a:t>• </a:t>
            </a:r>
            <a:r>
              <a:rPr dirty="0" err="1">
                <a:latin typeface="Grotesque" panose="020F0502020204030204" pitchFamily="34" charset="0"/>
              </a:rPr>
              <a:t>Puedes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agregar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listas</a:t>
            </a:r>
            <a:r>
              <a:rPr dirty="0">
                <a:latin typeface="Grotesque" panose="020F0502020204030204" pitchFamily="34" charset="0"/>
              </a:rPr>
              <a:t>, </a:t>
            </a:r>
            <a:r>
              <a:rPr dirty="0" err="1">
                <a:latin typeface="Grotesque" panose="020F0502020204030204" pitchFamily="34" charset="0"/>
              </a:rPr>
              <a:t>información</a:t>
            </a:r>
            <a:r>
              <a:rPr dirty="0">
                <a:latin typeface="Grotesque" panose="020F0502020204030204" pitchFamily="34" charset="0"/>
              </a:rPr>
              <a:t> y </a:t>
            </a:r>
            <a:r>
              <a:rPr dirty="0" err="1">
                <a:latin typeface="Grotesque" panose="020F0502020204030204" pitchFamily="34" charset="0"/>
              </a:rPr>
              <a:t>descripciones</a:t>
            </a:r>
            <a:r>
              <a:rPr dirty="0">
                <a:latin typeface="Grotesque" panose="020F0502020204030204" pitchFamily="34" charset="0"/>
              </a:rPr>
              <a:t>.</a:t>
            </a:r>
          </a:p>
          <a:p>
            <a:pPr>
              <a:defRPr sz="2200"/>
            </a:pPr>
            <a:r>
              <a:rPr dirty="0">
                <a:latin typeface="Grotesque" panose="020F0502020204030204" pitchFamily="34" charset="0"/>
              </a:rPr>
              <a:t>• </a:t>
            </a:r>
            <a:r>
              <a:rPr dirty="0" err="1">
                <a:latin typeface="Grotesque" panose="020F0502020204030204" pitchFamily="34" charset="0"/>
              </a:rPr>
              <a:t>Diseño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institucional</a:t>
            </a:r>
            <a:r>
              <a:rPr dirty="0">
                <a:latin typeface="Grotesque" panose="020F0502020204030204" pitchFamily="34" charset="0"/>
              </a:rPr>
              <a:t> </a:t>
            </a:r>
            <a:r>
              <a:rPr dirty="0" err="1">
                <a:latin typeface="Grotesque" panose="020F0502020204030204" pitchFamily="34" charset="0"/>
              </a:rPr>
              <a:t>moderno</a:t>
            </a:r>
            <a:r>
              <a:rPr dirty="0">
                <a:latin typeface="Grotesque" panose="020F0502020204030204" pitchFamily="34" charset="0"/>
              </a:rPr>
              <a:t> y </a:t>
            </a:r>
            <a:r>
              <a:rPr dirty="0" err="1">
                <a:latin typeface="Grotesque" panose="020F0502020204030204" pitchFamily="34" charset="0"/>
              </a:rPr>
              <a:t>limpio</a:t>
            </a:r>
            <a:r>
              <a:rPr dirty="0">
                <a:latin typeface="Grotesque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C80000"/>
          </a:solidFill>
          <a:ln>
            <a:solidFill>
              <a:srgbClr val="C8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TÍTULO DE LA DIAPOSITIVA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3232"/>
            <a:ext cx="12188952" cy="45720"/>
          </a:xfrm>
          <a:prstGeom prst="rect">
            <a:avLst/>
          </a:prstGeom>
          <a:solidFill>
            <a:srgbClr val="F0BE00"/>
          </a:solidFill>
          <a:ln>
            <a:solidFill>
              <a:srgbClr val="F0B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758952"/>
            <a:ext cx="12188952" cy="4572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0" y="640080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FFFFF"/>
                </a:solidFill>
              </a:rPr>
              <a:t>ESTUDIO - HONOR - LIBERTAD</a:t>
            </a:r>
          </a:p>
        </p:txBody>
      </p:sp>
      <p:pic>
        <p:nvPicPr>
          <p:cNvPr id="8" name="Picture 7" descr="ESCUDO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91440"/>
            <a:ext cx="989458" cy="100584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731520" y="1554480"/>
            <a:ext cx="4572000" cy="3200400"/>
          </a:xfrm>
          <a:prstGeom prst="roundRect">
            <a:avLst/>
          </a:prstGeom>
          <a:solidFill>
            <a:srgbClr val="E6E6E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5669280" y="1828800"/>
            <a:ext cx="6377067" cy="73866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008C3C"/>
                </a:solidFill>
              </a:defRPr>
            </a:pPr>
            <a:r>
              <a:rPr dirty="0" err="1">
                <a:latin typeface="Grandview" panose="020B0502040204020203" pitchFamily="34" charset="0"/>
              </a:rPr>
              <a:t>Texto</a:t>
            </a:r>
            <a:r>
              <a:rPr dirty="0">
                <a:latin typeface="Grandview" panose="020B0502040204020203" pitchFamily="34" charset="0"/>
              </a:rPr>
              <a:t> del </a:t>
            </a:r>
            <a:r>
              <a:rPr dirty="0" err="1">
                <a:latin typeface="Grandview" panose="020B0502040204020203" pitchFamily="34" charset="0"/>
              </a:rPr>
              <a:t>contenido</a:t>
            </a:r>
            <a:endParaRPr dirty="0">
              <a:latin typeface="Grandview" panose="020B0502040204020203" pitchFamily="34" charset="0"/>
            </a:endParaRPr>
          </a:p>
          <a:p>
            <a:pPr>
              <a:defRPr sz="1800"/>
            </a:pPr>
            <a:r>
              <a:rPr dirty="0" err="1">
                <a:latin typeface="Grandview Display" panose="020B0502040204020203" pitchFamily="34" charset="0"/>
              </a:rPr>
              <a:t>Agrega</a:t>
            </a:r>
            <a:r>
              <a:rPr dirty="0">
                <a:latin typeface="Grandview Display" panose="020B0502040204020203" pitchFamily="34" charset="0"/>
              </a:rPr>
              <a:t> </a:t>
            </a:r>
            <a:r>
              <a:rPr dirty="0" err="1">
                <a:latin typeface="Grandview Display" panose="020B0502040204020203" pitchFamily="34" charset="0"/>
              </a:rPr>
              <a:t>aquí</a:t>
            </a:r>
            <a:r>
              <a:rPr dirty="0">
                <a:latin typeface="Grandview Display" panose="020B0502040204020203" pitchFamily="34" charset="0"/>
              </a:rPr>
              <a:t> </a:t>
            </a:r>
            <a:r>
              <a:rPr dirty="0" err="1">
                <a:latin typeface="Grandview Display" panose="020B0502040204020203" pitchFamily="34" charset="0"/>
              </a:rPr>
              <a:t>información</a:t>
            </a:r>
            <a:r>
              <a:rPr dirty="0">
                <a:latin typeface="Grandview Display" panose="020B0502040204020203" pitchFamily="34" charset="0"/>
              </a:rPr>
              <a:t> </a:t>
            </a:r>
            <a:r>
              <a:rPr dirty="0" err="1">
                <a:latin typeface="Grandview Display" panose="020B0502040204020203" pitchFamily="34" charset="0"/>
              </a:rPr>
              <a:t>relevante</a:t>
            </a:r>
            <a:r>
              <a:rPr dirty="0">
                <a:latin typeface="Grandview Display" panose="020B0502040204020203" pitchFamily="34" charset="0"/>
              </a:rPr>
              <a:t> </a:t>
            </a:r>
            <a:r>
              <a:rPr dirty="0" err="1">
                <a:latin typeface="Grandview Display" panose="020B0502040204020203" pitchFamily="34" charset="0"/>
              </a:rPr>
              <a:t>acompañada</a:t>
            </a:r>
            <a:r>
              <a:rPr dirty="0">
                <a:latin typeface="Grandview Display" panose="020B0502040204020203" pitchFamily="34" charset="0"/>
              </a:rPr>
              <a:t> de </a:t>
            </a:r>
            <a:r>
              <a:rPr dirty="0" err="1">
                <a:latin typeface="Grandview Display" panose="020B0502040204020203" pitchFamily="34" charset="0"/>
              </a:rPr>
              <a:t>imágenes</a:t>
            </a:r>
            <a:r>
              <a:rPr dirty="0">
                <a:latin typeface="Grandview Display" panose="020B0502040204020203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C80000"/>
          </a:solidFill>
          <a:ln>
            <a:solidFill>
              <a:srgbClr val="C8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365760" y="137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FFFFFF"/>
                </a:solidFill>
              </a:rPr>
              <a:t>TÍTULO DE LA DIAPOSITIVA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713232"/>
            <a:ext cx="12188952" cy="45720"/>
          </a:xfrm>
          <a:prstGeom prst="rect">
            <a:avLst/>
          </a:prstGeom>
          <a:solidFill>
            <a:srgbClr val="F0BE00"/>
          </a:solidFill>
          <a:ln>
            <a:solidFill>
              <a:srgbClr val="F0BE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0" y="758952"/>
            <a:ext cx="12188952" cy="4572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6" name="Rectangle 5"/>
          <p:cNvSpPr/>
          <p:nvPr/>
        </p:nvSpPr>
        <p:spPr>
          <a:xfrm>
            <a:off x="0" y="6309360"/>
            <a:ext cx="12188952" cy="548640"/>
          </a:xfrm>
          <a:prstGeom prst="rect">
            <a:avLst/>
          </a:prstGeom>
          <a:solidFill>
            <a:srgbClr val="008C3C"/>
          </a:solidFill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TextBox 6"/>
          <p:cNvSpPr txBox="1"/>
          <p:nvPr/>
        </p:nvSpPr>
        <p:spPr>
          <a:xfrm>
            <a:off x="9144000" y="6400800"/>
            <a:ext cx="27432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FFFFFF"/>
                </a:solidFill>
              </a:rPr>
              <a:t>ESTUDIO - HONOR - LIBERTAD</a:t>
            </a:r>
          </a:p>
        </p:txBody>
      </p:sp>
      <p:pic>
        <p:nvPicPr>
          <p:cNvPr id="8" name="Picture 7" descr="ESCUDO (1)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07040" y="91440"/>
            <a:ext cx="989458" cy="1005840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731520" y="1645920"/>
            <a:ext cx="4572000" cy="2926080"/>
          </a:xfrm>
          <a:prstGeom prst="roundRect">
            <a:avLst/>
          </a:prstGeom>
          <a:noFill/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914400" y="1828800"/>
            <a:ext cx="23246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08C3C"/>
                </a:solidFill>
              </a:defRPr>
            </a:pPr>
            <a:r>
              <a:rPr dirty="0">
                <a:latin typeface="Grandview" panose="020B0502040204020203" pitchFamily="34" charset="0"/>
              </a:rPr>
              <a:t>IDEA PRINCIPAL 1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035040" y="1645920"/>
            <a:ext cx="4572000" cy="2926080"/>
          </a:xfrm>
          <a:prstGeom prst="roundRect">
            <a:avLst/>
          </a:prstGeom>
          <a:noFill/>
          <a:ln>
            <a:solidFill>
              <a:srgbClr val="008C3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6217920" y="1828800"/>
            <a:ext cx="2324675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000" b="1">
                <a:solidFill>
                  <a:srgbClr val="008C3C"/>
                </a:solidFill>
              </a:defRPr>
            </a:pPr>
            <a:r>
              <a:rPr dirty="0">
                <a:latin typeface="Grandview" panose="020B0502040204020203" pitchFamily="34" charset="0"/>
              </a:rPr>
              <a:t>IDEA PRINCIPAL 2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C446C94C-A328-5B15-20A4-C382856DABCF}"/>
              </a:ext>
            </a:extLst>
          </p:cNvPr>
          <p:cNvSpPr txBox="1"/>
          <p:nvPr/>
        </p:nvSpPr>
        <p:spPr>
          <a:xfrm>
            <a:off x="835742" y="5027414"/>
            <a:ext cx="84816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O" dirty="0"/>
              <a:t>Para hacer una nueva diapositiva, solamente duplica esta y continua con tu </a:t>
            </a:r>
            <a:r>
              <a:rPr lang="es-CO" dirty="0" err="1"/>
              <a:t>presentacion</a:t>
            </a:r>
            <a:endParaRPr lang="es-CO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111</Words>
  <Application>Microsoft Office PowerPoint</Application>
  <PresentationFormat>Personalizado</PresentationFormat>
  <Paragraphs>22</Paragraphs>
  <Slides>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1" baseType="lpstr">
      <vt:lpstr>Aptos</vt:lpstr>
      <vt:lpstr>Arial</vt:lpstr>
      <vt:lpstr>Calibri</vt:lpstr>
      <vt:lpstr>Grandview</vt:lpstr>
      <vt:lpstr>Grandview Display</vt:lpstr>
      <vt:lpstr>Grotesque</vt:lpstr>
      <vt:lpstr>Office Theme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Luis Angel Perez</dc:creator>
  <cp:keywords/>
  <dc:description>generated using python-pptx</dc:description>
  <cp:lastModifiedBy>Luis Angel Perez</cp:lastModifiedBy>
  <cp:revision>2</cp:revision>
  <dcterms:created xsi:type="dcterms:W3CDTF">2013-01-27T09:14:16Z</dcterms:created>
  <dcterms:modified xsi:type="dcterms:W3CDTF">2026-05-25T00:31:49Z</dcterms:modified>
  <cp:category/>
</cp:coreProperties>
</file>